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62" r:id="rId3"/>
    <p:sldId id="258" r:id="rId4"/>
    <p:sldId id="268" r:id="rId5"/>
    <p:sldId id="265" r:id="rId6"/>
    <p:sldId id="274" r:id="rId7"/>
    <p:sldId id="275" r:id="rId8"/>
    <p:sldId id="269" r:id="rId9"/>
    <p:sldId id="261" r:id="rId10"/>
    <p:sldId id="263" r:id="rId11"/>
    <p:sldId id="264" r:id="rId12"/>
    <p:sldId id="272" r:id="rId13"/>
    <p:sldId id="270" r:id="rId14"/>
    <p:sldId id="276" r:id="rId15"/>
    <p:sldId id="278" r:id="rId16"/>
    <p:sldId id="279" r:id="rId17"/>
    <p:sldId id="277" r:id="rId18"/>
    <p:sldId id="273" r:id="rId19"/>
    <p:sldId id="259" r:id="rId20"/>
    <p:sldId id="266" r:id="rId21"/>
    <p:sldId id="260" r:id="rId2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56" autoAdjust="0"/>
    <p:restoredTop sz="94662" autoAdjust="0"/>
  </p:normalViewPr>
  <p:slideViewPr>
    <p:cSldViewPr>
      <p:cViewPr varScale="1">
        <p:scale>
          <a:sx n="70" d="100"/>
          <a:sy n="70" d="100"/>
        </p:scale>
        <p:origin x="17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5DB3A1A6-C003-4544-9F90-3377ACC9A1D1}" type="datetimeFigureOut">
              <a:rPr lang="es-MX" smtClean="0"/>
              <a:t>19/05/2017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19/05/2017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19/05/2017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19/05/2017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19/05/2017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19/05/2017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19/05/2017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19/05/2017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19/05/2017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DB3A1A6-C003-4544-9F90-3377ACC9A1D1}" type="datetimeFigureOut">
              <a:rPr lang="es-MX" smtClean="0"/>
              <a:t>19/05/2017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5DB3A1A6-C003-4544-9F90-3377ACC9A1D1}" type="datetimeFigureOut">
              <a:rPr lang="es-MX" smtClean="0"/>
              <a:t>19/05/2017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DB3A1A6-C003-4544-9F90-3377ACC9A1D1}" type="datetimeFigureOut">
              <a:rPr lang="es-MX" smtClean="0"/>
              <a:t>19/05/2017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4853" y="3284984"/>
            <a:ext cx="6965245" cy="1202485"/>
          </a:xfrm>
        </p:spPr>
        <p:txBody>
          <a:bodyPr>
            <a:normAutofit/>
          </a:bodyPr>
          <a:lstStyle/>
          <a:p>
            <a:r>
              <a:rPr lang="es-MX" dirty="0" smtClean="0"/>
              <a:t>Cuentos clásicos</a:t>
            </a:r>
            <a:endParaRPr lang="es-MX" dirty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755576" y="476672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dirty="0" smtClean="0"/>
              <a:t>CATEGORÍA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5018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628800"/>
            <a:ext cx="9144000" cy="3888432"/>
          </a:xfrm>
        </p:spPr>
        <p:txBody>
          <a:bodyPr>
            <a:normAutofit/>
          </a:bodyPr>
          <a:lstStyle/>
          <a:p>
            <a:pPr algn="ctr"/>
            <a:r>
              <a:rPr lang="es-MX" sz="11000" b="1" dirty="0" smtClean="0">
                <a:effectLst/>
                <a:latin typeface="Comic Sans MS" panose="030F0702030302020204" pitchFamily="66" charset="0"/>
              </a:rPr>
              <a:t>Pinocho</a:t>
            </a:r>
            <a:endParaRPr lang="es-MX" sz="11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2204864"/>
            <a:ext cx="8316416" cy="2376264"/>
          </a:xfrm>
        </p:spPr>
        <p:txBody>
          <a:bodyPr>
            <a:noAutofit/>
          </a:bodyPr>
          <a:lstStyle/>
          <a:p>
            <a:pPr algn="ctr"/>
            <a:r>
              <a:rPr lang="es-MX" sz="10000" b="1" dirty="0" err="1" smtClean="0">
                <a:effectLst/>
                <a:latin typeface="Comic Sans MS" panose="030F0702030302020204" pitchFamily="66" charset="0"/>
              </a:rPr>
              <a:t>Ali</a:t>
            </a:r>
            <a:r>
              <a:rPr lang="es-MX" sz="10000" b="1" dirty="0" smtClean="0">
                <a:effectLst/>
                <a:latin typeface="Comic Sans MS" panose="030F0702030302020204" pitchFamily="66" charset="0"/>
              </a:rPr>
              <a:t> baba y los 40 ladrones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80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4536504"/>
          </a:xfrm>
        </p:spPr>
        <p:txBody>
          <a:bodyPr>
            <a:normAutofit/>
          </a:bodyPr>
          <a:lstStyle/>
          <a:p>
            <a:pPr algn="ctr"/>
            <a:r>
              <a:rPr lang="es-MX" sz="11000" b="1" dirty="0" smtClean="0">
                <a:effectLst/>
                <a:latin typeface="Comic Sans MS" panose="030F0702030302020204" pitchFamily="66" charset="0"/>
              </a:rPr>
              <a:t>Los tres cerditos</a:t>
            </a:r>
            <a:endParaRPr lang="es-MX" sz="11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18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4536504"/>
          </a:xfrm>
        </p:spPr>
        <p:txBody>
          <a:bodyPr>
            <a:normAutofit/>
          </a:bodyPr>
          <a:lstStyle/>
          <a:p>
            <a:pPr algn="ctr"/>
            <a:r>
              <a:rPr lang="es-MX" sz="8000" b="1" dirty="0" smtClean="0">
                <a:effectLst/>
                <a:latin typeface="Comic Sans MS" panose="030F0702030302020204" pitchFamily="66" charset="0"/>
              </a:rPr>
              <a:t>Aladino y la lámpara maravillosa</a:t>
            </a:r>
            <a:endParaRPr lang="es-MX" sz="8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18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5589240"/>
          </a:xfrm>
        </p:spPr>
        <p:txBody>
          <a:bodyPr>
            <a:normAutofit/>
          </a:bodyPr>
          <a:lstStyle/>
          <a:p>
            <a:pPr algn="ctr"/>
            <a:r>
              <a:rPr lang="es-MX" sz="10000" b="1" dirty="0" smtClean="0">
                <a:effectLst/>
                <a:latin typeface="Comic Sans MS" panose="030F0702030302020204" pitchFamily="66" charset="0"/>
              </a:rPr>
              <a:t>Pulgarcito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39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620688"/>
            <a:ext cx="7956376" cy="5589240"/>
          </a:xfrm>
        </p:spPr>
        <p:txBody>
          <a:bodyPr>
            <a:normAutofit/>
          </a:bodyPr>
          <a:lstStyle/>
          <a:p>
            <a:pPr algn="ctr"/>
            <a:r>
              <a:rPr lang="es-MX" sz="10000" b="1" dirty="0" smtClean="0">
                <a:effectLst/>
                <a:latin typeface="Comic Sans MS" panose="030F0702030302020204" pitchFamily="66" charset="0"/>
              </a:rPr>
              <a:t>El patito feo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58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33834"/>
            <a:ext cx="7056784" cy="5589240"/>
          </a:xfrm>
        </p:spPr>
        <p:txBody>
          <a:bodyPr>
            <a:normAutofit/>
          </a:bodyPr>
          <a:lstStyle/>
          <a:p>
            <a:pPr algn="ctr"/>
            <a:r>
              <a:rPr lang="es-MX" sz="10000" b="1" dirty="0" smtClean="0">
                <a:effectLst/>
                <a:latin typeface="Comic Sans MS" panose="030F0702030302020204" pitchFamily="66" charset="0"/>
              </a:rPr>
              <a:t>El soldadito de plomo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35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5589240"/>
          </a:xfrm>
        </p:spPr>
        <p:txBody>
          <a:bodyPr>
            <a:normAutofit/>
          </a:bodyPr>
          <a:lstStyle/>
          <a:p>
            <a:pPr algn="ctr"/>
            <a:r>
              <a:rPr lang="es-MX" sz="10000" b="1" dirty="0" smtClean="0">
                <a:effectLst/>
                <a:latin typeface="Comic Sans MS" panose="030F0702030302020204" pitchFamily="66" charset="0"/>
              </a:rPr>
              <a:t>Las habichuelas mágicas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50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4536504"/>
          </a:xfrm>
        </p:spPr>
        <p:txBody>
          <a:bodyPr>
            <a:normAutofit/>
          </a:bodyPr>
          <a:lstStyle/>
          <a:p>
            <a:pPr algn="ctr"/>
            <a:r>
              <a:rPr lang="es-MX" sz="12000" b="1" dirty="0" err="1" smtClean="0">
                <a:effectLst/>
                <a:latin typeface="Comic Sans MS" panose="030F0702030302020204" pitchFamily="66" charset="0"/>
              </a:rPr>
              <a:t>Simbad</a:t>
            </a:r>
            <a:r>
              <a:rPr lang="es-MX" sz="12000" b="1" dirty="0" smtClean="0">
                <a:effectLst/>
                <a:latin typeface="Comic Sans MS" panose="030F0702030302020204" pitchFamily="66" charset="0"/>
              </a:rPr>
              <a:t> el marino</a:t>
            </a:r>
            <a:endParaRPr lang="es-MX" sz="12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35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2376264"/>
          </a:xfrm>
        </p:spPr>
        <p:txBody>
          <a:bodyPr>
            <a:noAutofit/>
          </a:bodyPr>
          <a:lstStyle/>
          <a:p>
            <a:pPr algn="ctr"/>
            <a:r>
              <a:rPr lang="es-MX" sz="8000" b="1" dirty="0" smtClean="0">
                <a:latin typeface="Comic Sans MS" panose="030F0702030302020204" pitchFamily="66" charset="0"/>
              </a:rPr>
              <a:t>El flautista de </a:t>
            </a:r>
            <a:r>
              <a:rPr lang="es-MX" sz="8000" b="1" dirty="0" err="1" smtClean="0">
                <a:latin typeface="Comic Sans MS" panose="030F0702030302020204" pitchFamily="66" charset="0"/>
              </a:rPr>
              <a:t>Hamelin</a:t>
            </a:r>
            <a:endParaRPr lang="es-MX" sz="8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2376264"/>
          </a:xfrm>
        </p:spPr>
        <p:txBody>
          <a:bodyPr>
            <a:normAutofit/>
          </a:bodyPr>
          <a:lstStyle/>
          <a:p>
            <a:pPr algn="ctr"/>
            <a:r>
              <a:rPr lang="es-MX" sz="12100" b="1" dirty="0" smtClean="0">
                <a:latin typeface="Comic Sans MS" panose="030F0702030302020204" pitchFamily="66" charset="0"/>
              </a:rPr>
              <a:t>Cenicienta</a:t>
            </a:r>
            <a:endParaRPr lang="es-MX" sz="121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472608"/>
          </a:xfrm>
        </p:spPr>
        <p:txBody>
          <a:bodyPr>
            <a:normAutofit/>
          </a:bodyPr>
          <a:lstStyle/>
          <a:p>
            <a:pPr algn="ctr"/>
            <a:r>
              <a:rPr lang="es-MX" sz="8000" b="1" dirty="0" smtClean="0">
                <a:effectLst/>
                <a:latin typeface="Comic Sans MS" panose="030F0702030302020204" pitchFamily="66" charset="0"/>
              </a:rPr>
              <a:t>El gigante </a:t>
            </a:r>
            <a:br>
              <a:rPr lang="es-MX" sz="8000" b="1" dirty="0" smtClean="0">
                <a:effectLst/>
                <a:latin typeface="Comic Sans MS" panose="030F0702030302020204" pitchFamily="66" charset="0"/>
              </a:rPr>
            </a:br>
            <a:r>
              <a:rPr lang="es-MX" sz="8000" b="1" dirty="0" smtClean="0">
                <a:effectLst/>
                <a:latin typeface="Comic Sans MS" panose="030F0702030302020204" pitchFamily="66" charset="0"/>
              </a:rPr>
              <a:t>egoísta</a:t>
            </a:r>
            <a:endParaRPr lang="es-MX" sz="8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80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1196752"/>
            <a:ext cx="7560840" cy="4536504"/>
          </a:xfrm>
        </p:spPr>
        <p:txBody>
          <a:bodyPr>
            <a:noAutofit/>
          </a:bodyPr>
          <a:lstStyle/>
          <a:p>
            <a:pPr algn="ctr"/>
            <a:r>
              <a:rPr lang="es-MX" sz="10000" b="1" dirty="0" smtClean="0">
                <a:latin typeface="Comic Sans MS" panose="030F0702030302020204" pitchFamily="66" charset="0"/>
              </a:rPr>
              <a:t>La gallina de los huevos de oro 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2376264"/>
          </a:xfrm>
        </p:spPr>
        <p:txBody>
          <a:bodyPr>
            <a:normAutofit fontScale="90000"/>
          </a:bodyPr>
          <a:lstStyle/>
          <a:p>
            <a:pPr algn="ctr"/>
            <a:r>
              <a:rPr lang="es-MX" sz="15000" b="1" dirty="0" smtClean="0">
                <a:latin typeface="Comic Sans MS" panose="030F0702030302020204" pitchFamily="66" charset="0"/>
              </a:rPr>
              <a:t>Blanca Nieves</a:t>
            </a:r>
            <a:endParaRPr lang="es-MX" sz="15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36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628800"/>
            <a:ext cx="9144000" cy="3888432"/>
          </a:xfrm>
        </p:spPr>
        <p:txBody>
          <a:bodyPr>
            <a:normAutofit/>
          </a:bodyPr>
          <a:lstStyle/>
          <a:p>
            <a:pPr algn="ctr"/>
            <a:r>
              <a:rPr lang="es-MX" sz="10000" b="1" dirty="0" err="1" smtClean="0">
                <a:effectLst/>
                <a:latin typeface="Comic Sans MS" panose="030F0702030302020204" pitchFamily="66" charset="0"/>
              </a:rPr>
              <a:t>Rapunzel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5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5589240"/>
          </a:xfrm>
        </p:spPr>
        <p:txBody>
          <a:bodyPr>
            <a:normAutofit/>
          </a:bodyPr>
          <a:lstStyle/>
          <a:p>
            <a:pPr algn="ctr"/>
            <a:r>
              <a:rPr lang="es-MX" sz="10000" b="1" dirty="0" smtClean="0">
                <a:effectLst/>
                <a:latin typeface="Comic Sans MS" panose="030F0702030302020204" pitchFamily="66" charset="0"/>
              </a:rPr>
              <a:t>La sirenita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80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5589240"/>
          </a:xfrm>
        </p:spPr>
        <p:txBody>
          <a:bodyPr>
            <a:normAutofit/>
          </a:bodyPr>
          <a:lstStyle/>
          <a:p>
            <a:pPr algn="ctr"/>
            <a:r>
              <a:rPr lang="es-MX" sz="10000" b="1" dirty="0" smtClean="0">
                <a:effectLst/>
                <a:latin typeface="Comic Sans MS" panose="030F0702030302020204" pitchFamily="66" charset="0"/>
              </a:rPr>
              <a:t>Caperucita roja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09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620688"/>
            <a:ext cx="7524328" cy="5589240"/>
          </a:xfrm>
        </p:spPr>
        <p:txBody>
          <a:bodyPr>
            <a:normAutofit/>
          </a:bodyPr>
          <a:lstStyle/>
          <a:p>
            <a:pPr algn="ctr"/>
            <a:r>
              <a:rPr lang="es-MX" sz="10000" b="1" dirty="0" smtClean="0">
                <a:effectLst/>
                <a:latin typeface="Comic Sans MS" panose="030F0702030302020204" pitchFamily="66" charset="0"/>
              </a:rPr>
              <a:t>La bella y la bestia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10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4536504"/>
          </a:xfrm>
        </p:spPr>
        <p:txBody>
          <a:bodyPr>
            <a:normAutofit/>
          </a:bodyPr>
          <a:lstStyle/>
          <a:p>
            <a:pPr algn="ctr"/>
            <a:r>
              <a:rPr lang="es-MX" sz="11100" b="1" dirty="0" smtClean="0">
                <a:effectLst/>
                <a:latin typeface="Comic Sans MS" panose="030F0702030302020204" pitchFamily="66" charset="0"/>
              </a:rPr>
              <a:t>El gato con botas</a:t>
            </a:r>
            <a:endParaRPr lang="es-MX" sz="111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58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22" y="2204864"/>
            <a:ext cx="9144000" cy="2376264"/>
          </a:xfrm>
        </p:spPr>
        <p:txBody>
          <a:bodyPr>
            <a:noAutofit/>
          </a:bodyPr>
          <a:lstStyle/>
          <a:p>
            <a:pPr algn="ctr"/>
            <a:r>
              <a:rPr lang="es-MX" sz="9600" b="1" dirty="0" smtClean="0">
                <a:effectLst/>
                <a:latin typeface="Comic Sans MS" panose="030F0702030302020204" pitchFamily="66" charset="0"/>
              </a:rPr>
              <a:t>La bella durmiente</a:t>
            </a:r>
            <a:endParaRPr lang="es-MX" sz="96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51</TotalTime>
  <Words>65</Words>
  <Application>Microsoft Office PowerPoint</Application>
  <PresentationFormat>Presentación en pantalla (4:3)</PresentationFormat>
  <Paragraphs>22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7" baseType="lpstr">
      <vt:lpstr>Brush Script MT</vt:lpstr>
      <vt:lpstr>Comic Sans MS</vt:lpstr>
      <vt:lpstr>Constantia</vt:lpstr>
      <vt:lpstr>Franklin Gothic Book</vt:lpstr>
      <vt:lpstr>Rage Italic</vt:lpstr>
      <vt:lpstr>Chincheta</vt:lpstr>
      <vt:lpstr>Cuentos clásicos</vt:lpstr>
      <vt:lpstr>Cenicienta</vt:lpstr>
      <vt:lpstr>Blanca Nieves</vt:lpstr>
      <vt:lpstr>Rapunzel</vt:lpstr>
      <vt:lpstr>La sirenita</vt:lpstr>
      <vt:lpstr>Caperucita roja</vt:lpstr>
      <vt:lpstr>La bella y la bestia</vt:lpstr>
      <vt:lpstr>El gato con botas</vt:lpstr>
      <vt:lpstr>La bella durmiente</vt:lpstr>
      <vt:lpstr>Pinocho</vt:lpstr>
      <vt:lpstr>Ali baba y los 40 ladrones</vt:lpstr>
      <vt:lpstr>Los tres cerditos</vt:lpstr>
      <vt:lpstr>Aladino y la lámpara maravillosa</vt:lpstr>
      <vt:lpstr>Pulgarcito</vt:lpstr>
      <vt:lpstr>El patito feo</vt:lpstr>
      <vt:lpstr>El soldadito de plomo</vt:lpstr>
      <vt:lpstr>Las habichuelas mágicas</vt:lpstr>
      <vt:lpstr>Simbad el marino</vt:lpstr>
      <vt:lpstr>El flautista de Hamelin</vt:lpstr>
      <vt:lpstr>El gigante  egoísta</vt:lpstr>
      <vt:lpstr>La gallina de los huevos de oro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Personajes de la Comunidad Escolar</dc:title>
  <dc:creator>Usuario 1</dc:creator>
  <cp:lastModifiedBy>Joel Servando Montes Hernández</cp:lastModifiedBy>
  <cp:revision>15</cp:revision>
  <dcterms:created xsi:type="dcterms:W3CDTF">2016-04-14T23:07:53Z</dcterms:created>
  <dcterms:modified xsi:type="dcterms:W3CDTF">2017-05-20T01:00:48Z</dcterms:modified>
</cp:coreProperties>
</file>