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2" r:id="rId3"/>
    <p:sldId id="258" r:id="rId4"/>
    <p:sldId id="268" r:id="rId5"/>
    <p:sldId id="265" r:id="rId6"/>
    <p:sldId id="269" r:id="rId7"/>
    <p:sldId id="274" r:id="rId8"/>
    <p:sldId id="261" r:id="rId9"/>
    <p:sldId id="263" r:id="rId10"/>
    <p:sldId id="264" r:id="rId11"/>
    <p:sldId id="272" r:id="rId12"/>
    <p:sldId id="270" r:id="rId13"/>
    <p:sldId id="276" r:id="rId14"/>
    <p:sldId id="278" r:id="rId15"/>
    <p:sldId id="279" r:id="rId16"/>
    <p:sldId id="277" r:id="rId17"/>
    <p:sldId id="273" r:id="rId18"/>
    <p:sldId id="259" r:id="rId19"/>
    <p:sldId id="260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2" autoAdjust="0"/>
  </p:normalViewPr>
  <p:slideViewPr>
    <p:cSldViewPr>
      <p:cViewPr varScale="1">
        <p:scale>
          <a:sx n="70" d="100"/>
          <a:sy n="70" d="100"/>
        </p:scale>
        <p:origin x="9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17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40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89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80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379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00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156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08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28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79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4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36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30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0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89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88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A1A6-C003-4544-9F90-3377ACC9A1D1}" type="datetimeFigureOut">
              <a:rPr lang="es-MX" smtClean="0"/>
              <a:t>22/05/2017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03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4131" y="2276872"/>
            <a:ext cx="6965245" cy="1202485"/>
          </a:xfrm>
        </p:spPr>
        <p:txBody>
          <a:bodyPr>
            <a:noAutofit/>
          </a:bodyPr>
          <a:lstStyle/>
          <a:p>
            <a:r>
              <a:rPr lang="es-MX" sz="12000" dirty="0" smtClean="0"/>
              <a:t>Insectos</a:t>
            </a:r>
            <a:endParaRPr lang="es-MX" sz="120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8316416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abeja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1988840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ciempiés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latin typeface="Comic Sans MS" panose="030F0702030302020204" pitchFamily="66" charset="0"/>
              </a:rPr>
              <a:t>Cigarra/</a:t>
            </a:r>
            <a:br>
              <a:rPr lang="es-MX" sz="8000" b="1" dirty="0" smtClean="0">
                <a:latin typeface="Comic Sans MS" panose="030F0702030302020204" pitchFamily="66" charset="0"/>
              </a:rPr>
            </a:br>
            <a:r>
              <a:rPr lang="es-MX" sz="8000" b="1" dirty="0" smtClean="0">
                <a:latin typeface="Comic Sans MS" panose="030F0702030302020204" pitchFamily="66" charset="0"/>
              </a:rPr>
              <a:t>chicharra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2564904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cucaracha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348880"/>
            <a:ext cx="7956376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polilla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056784" cy="5589240"/>
          </a:xfrm>
        </p:spPr>
        <p:txBody>
          <a:bodyPr>
            <a:normAutofit/>
          </a:bodyPr>
          <a:lstStyle/>
          <a:p>
            <a:pPr algn="ctr"/>
            <a:r>
              <a:rPr lang="es-MX" sz="12500" b="1" dirty="0" smtClean="0">
                <a:effectLst/>
                <a:latin typeface="Comic Sans MS" panose="030F0702030302020204" pitchFamily="66" charset="0"/>
              </a:rPr>
              <a:t>termita</a:t>
            </a:r>
            <a:endParaRPr lang="es-MX" sz="125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9242" y="2276872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mosquito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947" y="242088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avispa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198884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8800" b="1" dirty="0" smtClean="0">
                <a:latin typeface="Comic Sans MS" panose="030F0702030302020204" pitchFamily="66" charset="0"/>
              </a:rPr>
              <a:t>Chapulín/</a:t>
            </a:r>
            <a:br>
              <a:rPr lang="es-MX" sz="8800" b="1" dirty="0" smtClean="0">
                <a:latin typeface="Comic Sans MS" panose="030F0702030302020204" pitchFamily="66" charset="0"/>
              </a:rPr>
            </a:br>
            <a:r>
              <a:rPr lang="es-MX" sz="8800" b="1" dirty="0" smtClean="0">
                <a:latin typeface="Comic Sans MS" panose="030F0702030302020204" pitchFamily="66" charset="0"/>
              </a:rPr>
              <a:t>saltamontes</a:t>
            </a:r>
            <a:endParaRPr lang="es-MX" sz="88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560840" cy="4536504"/>
          </a:xfrm>
        </p:spPr>
        <p:txBody>
          <a:bodyPr>
            <a:noAutofit/>
          </a:bodyPr>
          <a:lstStyle/>
          <a:p>
            <a:pPr algn="ctr"/>
            <a:r>
              <a:rPr lang="es-MX" sz="12500" b="1" dirty="0" smtClean="0">
                <a:latin typeface="Comic Sans MS" panose="030F0702030302020204" pitchFamily="66" charset="0"/>
              </a:rPr>
              <a:t>Rascar</a:t>
            </a:r>
            <a:endParaRPr lang="es-MX" sz="125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>
                <a:latin typeface="Comic Sans MS" panose="030F0702030302020204" pitchFamily="66" charset="0"/>
              </a:rPr>
              <a:t>m</a:t>
            </a:r>
            <a:r>
              <a:rPr lang="es-MX" sz="10000" b="1" dirty="0" smtClean="0">
                <a:latin typeface="Comic Sans MS" panose="030F0702030302020204" pitchFamily="66" charset="0"/>
              </a:rPr>
              <a:t>ariposa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9000" b="1" dirty="0" smtClean="0">
                <a:latin typeface="Comic Sans MS" panose="030F0702030302020204" pitchFamily="66" charset="0"/>
              </a:rPr>
              <a:t>hormiga</a:t>
            </a:r>
            <a:endParaRPr lang="es-MX" sz="9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mosca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40568" y="24208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escarabajo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1916832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100" b="1" dirty="0" smtClean="0">
                <a:effectLst/>
                <a:latin typeface="Comic Sans MS" panose="030F0702030302020204" pitchFamily="66" charset="0"/>
              </a:rPr>
              <a:t>alacrán</a:t>
            </a:r>
            <a:endParaRPr lang="es-MX" sz="11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2492896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luciérnaga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mariquita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2492896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escorpi</a:t>
            </a:r>
            <a:r>
              <a:rPr lang="es-MX" sz="11000" b="1" dirty="0" smtClean="0">
                <a:latin typeface="Comic Sans MS" panose="030F0702030302020204" pitchFamily="66" charset="0"/>
              </a:rPr>
              <a:t>ón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22</Words>
  <Application>Microsoft Office PowerPoint</Application>
  <PresentationFormat>Presentación en pantalla (4:3)</PresentationFormat>
  <Paragraphs>20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Trebuchet MS</vt:lpstr>
      <vt:lpstr>Wingdings 3</vt:lpstr>
      <vt:lpstr>Faceta</vt:lpstr>
      <vt:lpstr>Insectos</vt:lpstr>
      <vt:lpstr>mariposa</vt:lpstr>
      <vt:lpstr>hormiga</vt:lpstr>
      <vt:lpstr>mosca</vt:lpstr>
      <vt:lpstr>escarabajo</vt:lpstr>
      <vt:lpstr>alacrán</vt:lpstr>
      <vt:lpstr>luciérnaga</vt:lpstr>
      <vt:lpstr>mariquita</vt:lpstr>
      <vt:lpstr>escorpión</vt:lpstr>
      <vt:lpstr>abeja</vt:lpstr>
      <vt:lpstr>ciempiés</vt:lpstr>
      <vt:lpstr>Cigarra/ chicharra</vt:lpstr>
      <vt:lpstr>cucaracha</vt:lpstr>
      <vt:lpstr>polilla</vt:lpstr>
      <vt:lpstr>termita</vt:lpstr>
      <vt:lpstr>mosquito</vt:lpstr>
      <vt:lpstr>avispa</vt:lpstr>
      <vt:lpstr>Chapulín/ saltamontes</vt:lpstr>
      <vt:lpstr>Rascar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18</cp:revision>
  <dcterms:created xsi:type="dcterms:W3CDTF">2016-04-14T23:07:53Z</dcterms:created>
  <dcterms:modified xsi:type="dcterms:W3CDTF">2017-05-23T01:15:45Z</dcterms:modified>
</cp:coreProperties>
</file>